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896b7a3a12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2896b7a3a12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275"/>
            <a:ext cx="914398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